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2" r:id="rId3"/>
    <p:sldId id="259" r:id="rId4"/>
    <p:sldId id="263" r:id="rId5"/>
    <p:sldId id="260" r:id="rId6"/>
    <p:sldId id="264" r:id="rId7"/>
    <p:sldId id="261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1"/>
    <p:restoredTop sz="94637"/>
  </p:normalViewPr>
  <p:slideViewPr>
    <p:cSldViewPr snapToGrid="0" snapToObjects="1">
      <p:cViewPr varScale="1">
        <p:scale>
          <a:sx n="86" d="100"/>
          <a:sy n="86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1D4C2C-DE83-7448-8615-69A0ED336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F41765-3F6B-E54D-99B2-95AC257EC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365C6D-8CB4-FF43-A6AF-8805E4BDF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BBD27B-50B6-C742-AC1C-C18F4A71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F389A5-895E-F848-986F-9EB21BA7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151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9DEFB-24F2-6E41-8626-005C48828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F54011-5E4D-194C-B393-1AF8F28BC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737A59-ED2A-2541-B46F-00F529354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9EF19D-E992-3C49-B9EF-95BC5CDF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7E130D-2F5E-2B47-81C5-3813B5DC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81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DCD24B-6CEA-844E-B172-3371A50F0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65DEEB2-AF12-1540-8FCC-9C5E5B41F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0B4E1D-755B-7F45-91D4-487B6EDD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B16091-BDF5-C244-B62D-DB74849A9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8CD0A9-C9CA-EC49-89B2-422C461EE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11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9BF15-A2B4-8645-9A9B-917F58F5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4F9718-1497-034F-AF3E-BC025A142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47E99A-E54A-DA4E-A13E-C5B335A9D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9EACAA-1E66-864E-A386-5B767B16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37940F-B900-014A-887D-78283145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222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ED68A-760E-C94C-9005-BCEF10600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F3271C-2069-154F-B3EA-67932BFC8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347901-80FB-254E-9B71-7EA0AAF1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48F508-89F9-9A4E-88AB-5F9BD83E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92A676-C70E-BE4C-9DBE-011377AF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2982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AD5924-7928-084A-86F8-43486B7DB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364EAB-9221-7046-B040-0AF1A9D9C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650DA1F-1308-5142-AAAC-394795A67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6FBBFA7-4CF6-404C-A993-5EBFAD18B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FE2DF64-3A2D-8D4C-A217-7BBFA3A1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66EA6C-449D-8940-B8FB-60C9A121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221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E3C0FD-D9EC-8B47-AF8D-77221BD1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2D3A3A-6802-CC4D-BE33-C2DB95CB7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9D179D-19CC-0B46-943E-4B5113DC7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E819BD7-A3DA-4D44-9F27-C8B7CBE90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CF92C8E-BC84-F141-9842-DF7054B2B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A19213C-48CD-4148-B514-418ADC080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55D13C5-55D4-1B4E-940F-F68A3D7D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5036A06-27D5-7F49-8AAF-6613EF29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701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4784D-6DB8-0C40-B879-C6789017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5DC88E-23A8-4C40-850B-B2DEA4CF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87E47FF-0253-314C-AE68-1C182EAF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46D06E-75D3-2F46-9EFB-090B0E57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368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5DDDF28-DEB8-CC4E-BD9D-8D55BA84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2275A5F-FC16-4B4D-9E01-7E4A104DB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9DA7C3-11E1-D645-A176-D0D9CBF6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1020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9D530-695F-FD4D-B2D8-EB2D5C12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397279-0B7A-5F4E-B919-4EE2B08E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2EB115-40F2-2E46-8C3B-DA9A764B9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014AB0-04DB-6F4D-B0BF-0D273B6C3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D0BCF1-2A40-FF48-98C2-9BBF7F84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0B3C1E-E986-134E-87C7-0C3407F3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420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979047-B571-1B44-A3FA-CA7A1CAE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EB4E894-D5AF-9140-9479-1ACDAF7A6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353E2CB-8035-C04A-A58A-BCFE8A405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216197-3600-8747-B6D8-858A5C323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01F82D5-D940-C64A-AD0B-015EB711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FE3AE9-AD6A-B842-A4A3-451E1B71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67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AE6736C-4AD3-714F-81C6-DE2C68EB9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EE3BD6-435D-E749-A217-C940A9BA7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07900A-5B0F-5943-A3B8-9429EB343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A6E82A-20C5-544C-8EB8-27C644BF4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C043A-E7FF-3B4B-B5A2-53D7476C5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374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201" y="1078173"/>
            <a:ext cx="6599829" cy="22791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learner’s life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000" b="1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鼓勵台灣學生積極主動的生活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83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4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237" y="3988759"/>
            <a:ext cx="6599829" cy="227917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learner’s life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000" b="1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鼓勵台灣學生積極主動的生活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746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5191" y="867175"/>
            <a:ext cx="6599829" cy="270117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TW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Blueprint</a:t>
            </a:r>
          </a:p>
          <a:p>
            <a:pPr marL="0" indent="0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</a:p>
          <a:p>
            <a:pPr marL="0" indent="0">
              <a:buNone/>
            </a:pPr>
            <a:r>
              <a:rPr lang="zh-TW" altLang="en-US" sz="33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我們的藍圖</a:t>
            </a:r>
            <a:endParaRPr lang="en-US" altLang="zh-TW" sz="33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en-US" altLang="zh-TW" sz="3100" dirty="0">
                <a:latin typeface="Kaiti TC" panose="02010600040101010101" pitchFamily="2" charset="-120"/>
                <a:ea typeface="Kaiti TC" panose="02010600040101010101" pitchFamily="2" charset="-120"/>
              </a:rPr>
              <a:t>Z</a:t>
            </a: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世代透過發起各種計畫和活動來達成</a:t>
            </a:r>
            <a:endParaRPr lang="en-US" altLang="zh-TW" sz="3100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100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69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7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7138" y="4084498"/>
            <a:ext cx="6599829" cy="270117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zh-TW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Blueprint</a:t>
            </a:r>
          </a:p>
          <a:p>
            <a:pPr marL="0" indent="0" algn="ctr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 algn="ctr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</a:p>
          <a:p>
            <a:pPr marL="0" indent="0" algn="ctr">
              <a:buNone/>
            </a:pPr>
            <a:r>
              <a:rPr lang="zh-TW" altLang="en-US" sz="33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我們的藍圖</a:t>
            </a:r>
            <a:endParaRPr lang="en-US" altLang="zh-TW" sz="33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en-US" altLang="zh-TW" sz="3100" dirty="0">
                <a:latin typeface="Kaiti TC" panose="02010600040101010101" pitchFamily="2" charset="-120"/>
                <a:ea typeface="Kaiti TC" panose="02010600040101010101" pitchFamily="2" charset="-120"/>
              </a:rPr>
              <a:t>Z</a:t>
            </a: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世代透過發起各種計畫和活動來達成</a:t>
            </a:r>
            <a:endParaRPr lang="en-US" altLang="zh-TW" sz="3100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100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0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15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867" y="1078171"/>
            <a:ext cx="6117235" cy="2279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Motto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Think. Learn. Do.</a:t>
            </a: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我們的信念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思考。學習。行動。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93" y="67824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8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7159" y="4136165"/>
            <a:ext cx="6117235" cy="22791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Motto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Think. Learn. Do.</a:t>
            </a: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我們的信念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思考。學習。行動。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895" y="70822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300" y="786200"/>
            <a:ext cx="6781799" cy="28931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is a group of ambitious students from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我們的團隊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我們是一群來自台灣的學生，正努力改善自</a:t>
            </a:r>
            <a:endParaRPr lang="en-US" altLang="zh-TW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己和周遭朋友的生活與態度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78" y="786200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50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2088" y="3686796"/>
            <a:ext cx="6781799" cy="2893102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Z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group of ambitious students from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我們的團隊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我們是一群來自台灣的學生，正努力改善自</a:t>
            </a:r>
            <a:endParaRPr lang="en-US" altLang="zh-TW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己和周遭朋友的生活與態度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565" y="441427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35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224</Words>
  <Application>Microsoft Macintosh PowerPoint</Application>
  <PresentationFormat>寬螢幕</PresentationFormat>
  <Paragraphs>42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新細明體</vt:lpstr>
      <vt:lpstr>Kaiti TC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Alan Hou</dc:creator>
  <cp:lastModifiedBy>Alan Hou</cp:lastModifiedBy>
  <cp:revision>7</cp:revision>
  <dcterms:created xsi:type="dcterms:W3CDTF">2020-04-03T06:51:47Z</dcterms:created>
  <dcterms:modified xsi:type="dcterms:W3CDTF">2020-04-04T12:34:36Z</dcterms:modified>
</cp:coreProperties>
</file>

<file path=docProps/thumbnail.jpeg>
</file>